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custDataLst>
    <p:tags r:id="rId1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7" autoAdjust="0"/>
  </p:normalViewPr>
  <p:slideViewPr>
    <p:cSldViewPr>
      <p:cViewPr varScale="1">
        <p:scale>
          <a:sx n="83" d="100"/>
          <a:sy n="83" d="100"/>
        </p:scale>
        <p:origin x="-1426" y="-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9024"/>
            <a:ext cx="5328592" cy="1470025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1628800"/>
            <a:ext cx="421196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15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5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5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9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4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4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35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3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9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1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C285B-492C-4813-8762-13F83E371B23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239B6-C4EB-4D2C-87EC-703A5F2369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47186" y="6485374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77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214290"/>
            <a:ext cx="5572132" cy="1470025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Муниципальное </a:t>
            </a:r>
            <a:r>
              <a:rPr lang="ru-RU" sz="1600" dirty="0" err="1" smtClean="0">
                <a:latin typeface="Arial Narrow" pitchFamily="34" charset="0"/>
              </a:rPr>
              <a:t>общеобщеобразовательное</a:t>
            </a:r>
            <a:r>
              <a:rPr lang="ru-RU" sz="1600" dirty="0" smtClean="0">
                <a:latin typeface="Arial Narrow" pitchFamily="34" charset="0"/>
              </a:rPr>
              <a:t> учреждение </a:t>
            </a:r>
            <a:r>
              <a:rPr lang="ru-RU" sz="1600" dirty="0" err="1" smtClean="0">
                <a:latin typeface="Arial Narrow" pitchFamily="34" charset="0"/>
              </a:rPr>
              <a:t>Новомалыклинская</a:t>
            </a:r>
            <a:r>
              <a:rPr lang="ru-RU" sz="1600" dirty="0" smtClean="0">
                <a:latin typeface="Arial Narrow" pitchFamily="34" charset="0"/>
              </a:rPr>
              <a:t> начальная общеобразовательная школа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000240"/>
            <a:ext cx="4211960" cy="1752600"/>
          </a:xfrm>
        </p:spPr>
        <p:txBody>
          <a:bodyPr>
            <a:noAutofit/>
          </a:bodyPr>
          <a:lstStyle/>
          <a:p>
            <a:r>
              <a:rPr lang="ru-RU" dirty="0" smtClean="0"/>
              <a:t>Презентация </a:t>
            </a:r>
          </a:p>
          <a:p>
            <a:r>
              <a:rPr lang="ru-RU" dirty="0" smtClean="0"/>
              <a:t>«Приготовление поварами школьного завтрака»</a:t>
            </a:r>
            <a:endParaRPr lang="ru-RU" dirty="0"/>
          </a:p>
        </p:txBody>
      </p:sp>
      <p:pic>
        <p:nvPicPr>
          <p:cNvPr id="10242" name="Picture 2" descr="https://sun9-8.userapi.com/impg/GVsDo-e-H39DD7crdZtm5tjttjvxbMyj7HXWzg/bKlo-kH4SIE.jpg?size=1280x776&amp;quality=96&amp;sign=aa6970a04ef40574d828694b1e1ff7f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4112" y="4214818"/>
            <a:ext cx="4359888" cy="2643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78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Приготовим завтрак</a:t>
            </a:r>
            <a:endParaRPr lang="ru-RU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1714480" y="1285860"/>
            <a:ext cx="6653213" cy="1459071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 flipV="1">
            <a:off x="1214414" y="2643182"/>
            <a:ext cx="6397625" cy="661987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 flipV="1">
            <a:off x="1296988" y="1643211"/>
            <a:ext cx="6502400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 flipV="1">
            <a:off x="1349375" y="4754711"/>
            <a:ext cx="6475413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9" name="Picture 9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6350" y="2357586"/>
            <a:ext cx="674688" cy="574675"/>
          </a:xfrm>
          <a:prstGeom prst="rect">
            <a:avLst/>
          </a:prstGeom>
          <a:noFill/>
        </p:spPr>
      </p:pic>
      <p:pic>
        <p:nvPicPr>
          <p:cNvPr id="10" name="Picture 10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3175" y="3951436"/>
            <a:ext cx="676275" cy="573088"/>
          </a:xfrm>
          <a:prstGeom prst="rect">
            <a:avLst/>
          </a:prstGeom>
          <a:noFill/>
        </p:spPr>
      </p:pic>
      <p:pic>
        <p:nvPicPr>
          <p:cNvPr id="11" name="Picture 11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7938" y="5462736"/>
            <a:ext cx="674687" cy="573088"/>
          </a:xfrm>
          <a:prstGeom prst="rect">
            <a:avLst/>
          </a:prstGeom>
          <a:noFill/>
        </p:spPr>
      </p:pic>
      <p:sp>
        <p:nvSpPr>
          <p:cNvPr id="13" name="AutoShape 13"/>
          <p:cNvSpPr>
            <a:spLocks noChangeArrowheads="1"/>
          </p:cNvSpPr>
          <p:nvPr/>
        </p:nvSpPr>
        <p:spPr bwMode="gray">
          <a:xfrm>
            <a:off x="357158" y="2857496"/>
            <a:ext cx="8501122" cy="3714776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gray">
          <a:xfrm>
            <a:off x="1500166" y="1214422"/>
            <a:ext cx="7358114" cy="158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Каша манная молочная жидкая с маслом сливочным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Бутерброд с сыром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Чай с лимоном и сахаром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Яблоко свежее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gray">
          <a:xfrm>
            <a:off x="357158" y="3214686"/>
            <a:ext cx="8001056" cy="9853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В кипящую смесь молока кладут сахар, соль, высыпают овсяные хлопья при активном помешивании сверху вниз и варят, непрерывно помешивая 20 минут.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При отпуске кашу заправляют растопленным маслом. </a:t>
            </a:r>
            <a:endParaRPr lang="ru-RU" sz="16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gray">
          <a:xfrm>
            <a:off x="357158" y="4143380"/>
            <a:ext cx="8429684" cy="2244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Требования к качеству блюда: </a:t>
            </a:r>
            <a:br>
              <a:rPr lang="ru-RU" sz="1600" b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600" b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Внешний вид</a:t>
            </a:r>
            <a:r>
              <a:rPr lang="ru-RU" sz="16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крупа набухшая, полностью разваренная, каша заправлена сливочным маслом.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Консистенция:</a:t>
            </a:r>
            <a:r>
              <a:rPr lang="ru-RU" sz="16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однородная, вязкая.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Цвет: </a:t>
            </a:r>
            <a:r>
              <a:rPr lang="ru-RU" sz="16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свойственный соответствующему виду крупы.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Вкус:</a:t>
            </a:r>
            <a:r>
              <a:rPr lang="ru-RU" sz="16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умеренно сладкий и соленый, с выраженным вкусом молока и привкусом сливочного масла. Запах: соответствующей каши в сочетании с молоком и маслом.</a:t>
            </a:r>
            <a:endParaRPr lang="ru-RU" sz="16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gray">
          <a:xfrm>
            <a:off x="0" y="2857496"/>
            <a:ext cx="5029200" cy="40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i="1" dirty="0" smtClean="0">
                <a:solidFill>
                  <a:schemeClr val="accent2"/>
                </a:solidFill>
              </a:rPr>
              <a:t>Технология приготовления</a:t>
            </a:r>
            <a:endParaRPr lang="en-US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Ингредиенты для приготовления каши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4"/>
          <p:cNvSpPr>
            <a:spLocks noChangeArrowheads="1"/>
          </p:cNvSpPr>
          <p:nvPr/>
        </p:nvSpPr>
        <p:spPr bwMode="gray">
          <a:xfrm>
            <a:off x="2744788" y="2482472"/>
            <a:ext cx="3956050" cy="3881437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gray">
          <a:xfrm>
            <a:off x="2962275" y="2688847"/>
            <a:ext cx="3490913" cy="3490912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gray">
          <a:xfrm>
            <a:off x="3178175" y="3015872"/>
            <a:ext cx="2973388" cy="2973387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 rot="9044363">
            <a:off x="1795330" y="4513912"/>
            <a:ext cx="2482475" cy="1855787"/>
          </a:xfrm>
          <a:prstGeom prst="chevron">
            <a:avLst>
              <a:gd name="adj" fmla="val 28655"/>
            </a:avLst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gray">
          <a:xfrm rot="16200000">
            <a:off x="3392670" y="1814316"/>
            <a:ext cx="2484073" cy="1855787"/>
          </a:xfrm>
          <a:prstGeom prst="chevron">
            <a:avLst>
              <a:gd name="adj" fmla="val 28655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Plastic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gray">
          <a:xfrm rot="1788254">
            <a:off x="4973348" y="4304374"/>
            <a:ext cx="2541325" cy="2058383"/>
          </a:xfrm>
          <a:prstGeom prst="chevron">
            <a:avLst>
              <a:gd name="adj" fmla="val 28655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3571868" y="1785926"/>
            <a:ext cx="2043113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ru-RU" sz="4000" dirty="0" smtClean="0">
                <a:solidFill>
                  <a:srgbClr val="FFFBFC"/>
                </a:solidFill>
                <a:latin typeface="Times New Roman" pitchFamily="18" charset="0"/>
                <a:cs typeface="Times New Roman" pitchFamily="18" charset="0"/>
              </a:rPr>
              <a:t>Крупа</a:t>
            </a:r>
          </a:p>
          <a:p>
            <a:pPr algn="ctr" eaLnBrk="0" hangingPunct="0"/>
            <a:r>
              <a:rPr lang="ru-RU" sz="4000" dirty="0" smtClean="0">
                <a:solidFill>
                  <a:srgbClr val="FFFBFC"/>
                </a:solidFill>
                <a:latin typeface="Times New Roman" pitchFamily="18" charset="0"/>
                <a:cs typeface="Times New Roman" pitchFamily="18" charset="0"/>
              </a:rPr>
              <a:t>Сахар</a:t>
            </a:r>
          </a:p>
          <a:p>
            <a:pPr algn="ctr" eaLnBrk="0" hangingPunct="0"/>
            <a:r>
              <a:rPr lang="ru-RU" sz="4000" dirty="0" smtClean="0">
                <a:solidFill>
                  <a:srgbClr val="FFFBFC"/>
                </a:solidFill>
                <a:latin typeface="Times New Roman" pitchFamily="18" charset="0"/>
                <a:cs typeface="Times New Roman" pitchFamily="18" charset="0"/>
              </a:rPr>
              <a:t>Соль</a:t>
            </a:r>
            <a:endParaRPr lang="en-US" sz="4000" dirty="0">
              <a:solidFill>
                <a:srgbClr val="FFFB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gray">
          <a:xfrm>
            <a:off x="1643042" y="4786322"/>
            <a:ext cx="1946281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dirty="0" smtClean="0">
                <a:solidFill>
                  <a:srgbClr val="FFFBFC"/>
                </a:solidFill>
                <a:latin typeface="Times New Roman" pitchFamily="18" charset="0"/>
                <a:cs typeface="Times New Roman" pitchFamily="18" charset="0"/>
              </a:rPr>
              <a:t>Молоко</a:t>
            </a:r>
          </a:p>
          <a:p>
            <a:pPr algn="ctr" eaLnBrk="0" hangingPunct="0"/>
            <a:r>
              <a:rPr lang="ru-RU" sz="3600" dirty="0" smtClean="0">
                <a:solidFill>
                  <a:srgbClr val="FFFBFC"/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  <a:endParaRPr lang="en-US" sz="3600" dirty="0">
              <a:solidFill>
                <a:srgbClr val="FFFB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gray">
          <a:xfrm>
            <a:off x="5214942" y="4786322"/>
            <a:ext cx="2948014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dirty="0" smtClean="0">
                <a:solidFill>
                  <a:srgbClr val="FFFBFC"/>
                </a:solidFill>
                <a:latin typeface="Times New Roman" pitchFamily="18" charset="0"/>
                <a:cs typeface="Times New Roman" pitchFamily="18" charset="0"/>
              </a:rPr>
              <a:t>Сливочное масло</a:t>
            </a:r>
            <a:endParaRPr lang="en-US" sz="3600" dirty="0">
              <a:solidFill>
                <a:srgbClr val="FFFBF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8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Freeform 3"/>
          <p:cNvSpPr>
            <a:spLocks/>
          </p:cNvSpPr>
          <p:nvPr/>
        </p:nvSpPr>
        <p:spPr bwMode="gray">
          <a:xfrm>
            <a:off x="2336800" y="3984774"/>
            <a:ext cx="1900238" cy="13763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4256088" y="3919686"/>
            <a:ext cx="366712" cy="1562100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 flipH="1">
            <a:off x="4656138" y="3984774"/>
            <a:ext cx="1900237" cy="13763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974850" y="2757636"/>
            <a:ext cx="1362075" cy="1322388"/>
            <a:chOff x="4320" y="1152"/>
            <a:chExt cx="414" cy="402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2051720" y="3138636"/>
            <a:ext cx="132760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none">
            <a:spAutoFit/>
            <a:flatTx/>
          </a:bodyPr>
          <a:lstStyle/>
          <a:p>
            <a:r>
              <a:rPr lang="ru-RU" b="1" dirty="0" smtClean="0">
                <a:solidFill>
                  <a:srgbClr val="FFFFFF"/>
                </a:solidFill>
                <a:latin typeface="Arial" charset="0"/>
              </a:rPr>
              <a:t>Вставить </a:t>
            </a:r>
          </a:p>
          <a:p>
            <a:r>
              <a:rPr lang="ru-RU" b="1" dirty="0" smtClean="0">
                <a:solidFill>
                  <a:srgbClr val="FFFFFF"/>
                </a:solidFill>
                <a:latin typeface="Arial" charset="0"/>
              </a:rPr>
              <a:t>текст</a:t>
            </a:r>
            <a:endParaRPr lang="en-US" b="1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754438" y="2757636"/>
            <a:ext cx="1362075" cy="1322388"/>
            <a:chOff x="4320" y="1152"/>
            <a:chExt cx="414" cy="402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5541963" y="2767161"/>
            <a:ext cx="1362075" cy="1322388"/>
            <a:chOff x="4320" y="1152"/>
            <a:chExt cx="414" cy="402"/>
          </a:xfrm>
        </p:grpSpPr>
        <p:sp>
          <p:nvSpPr>
            <p:cNvPr id="14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Rectangle 16"/>
          <p:cNvSpPr>
            <a:spLocks noChangeArrowheads="1"/>
          </p:cNvSpPr>
          <p:nvPr/>
        </p:nvSpPr>
        <p:spPr bwMode="gray">
          <a:xfrm>
            <a:off x="3820456" y="3138636"/>
            <a:ext cx="132760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none">
            <a:spAutoFit/>
            <a:flatTx/>
          </a:bodyPr>
          <a:lstStyle/>
          <a:p>
            <a:r>
              <a:rPr lang="ru-RU" b="1" dirty="0" smtClean="0">
                <a:solidFill>
                  <a:srgbClr val="FFFFFF"/>
                </a:solidFill>
                <a:latin typeface="Arial" charset="0"/>
              </a:rPr>
              <a:t>Вставить </a:t>
            </a:r>
          </a:p>
          <a:p>
            <a:r>
              <a:rPr lang="ru-RU" b="1" dirty="0" smtClean="0">
                <a:solidFill>
                  <a:srgbClr val="FFFFFF"/>
                </a:solidFill>
                <a:latin typeface="Arial" charset="0"/>
              </a:rPr>
              <a:t>текст</a:t>
            </a:r>
            <a:endParaRPr lang="en-US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gray">
          <a:xfrm>
            <a:off x="5580112" y="3148161"/>
            <a:ext cx="132760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none">
            <a:spAutoFit/>
            <a:flatTx/>
          </a:bodyPr>
          <a:lstStyle/>
          <a:p>
            <a:r>
              <a:rPr lang="ru-RU" b="1" dirty="0" smtClean="0">
                <a:solidFill>
                  <a:srgbClr val="FFFFFF"/>
                </a:solidFill>
                <a:latin typeface="Arial" charset="0"/>
              </a:rPr>
              <a:t>Вставить </a:t>
            </a:r>
          </a:p>
          <a:p>
            <a:r>
              <a:rPr lang="ru-RU" b="1" dirty="0" smtClean="0">
                <a:solidFill>
                  <a:srgbClr val="FFFFFF"/>
                </a:solidFill>
                <a:latin typeface="Arial" charset="0"/>
              </a:rPr>
              <a:t>текст</a:t>
            </a:r>
            <a:endParaRPr lang="en-US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black">
          <a:xfrm>
            <a:off x="1427163" y="2079197"/>
            <a:ext cx="6477000" cy="7017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Заголовок слайда презентации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.</a:t>
            </a: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ltGray">
          <a:xfrm>
            <a:off x="1325563" y="5572274"/>
            <a:ext cx="6238875" cy="9763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589088" y="5727849"/>
            <a:ext cx="58086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Clr>
                <a:srgbClr val="D7181F"/>
              </a:buClr>
              <a:buFont typeface="Wingdings" pitchFamily="2" charset="2"/>
              <a:buNone/>
            </a:pPr>
            <a:r>
              <a:rPr lang="ru-RU" b="1" smtClean="0">
                <a:latin typeface="Arial" charset="0"/>
              </a:rPr>
              <a:t>Резюме </a:t>
            </a:r>
            <a:r>
              <a:rPr lang="ru-RU" b="1" dirty="0" smtClean="0">
                <a:latin typeface="Arial" charset="0"/>
              </a:rPr>
              <a:t>по слайду презентации</a:t>
            </a:r>
            <a:r>
              <a:rPr lang="en-US" b="1" dirty="0" smtClean="0">
                <a:latin typeface="Arial" charset="0"/>
              </a:rPr>
              <a:t>.</a:t>
            </a:r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Готовим кашу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000240"/>
            <a:ext cx="7643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Подготовим крупу.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горячее молоко всыпаем подготовленную крупу и варим непрерывно помешивая, 20 минут.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Затем добавляем соль, сахар и перемешиваем. Перед отпуском заправляем кашу растопленным и доведенным до кипения сливочным маслом.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2808312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IMG_20230329_072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81" y="3624424"/>
            <a:ext cx="2232248" cy="29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76359"/>
            <a:ext cx="3024334" cy="226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8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Каша готова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000240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32403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8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Бутерброд с сыром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000240"/>
            <a:ext cx="80724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Подготовку сыра производим не ранее чем за 30-40 минут до подачи и храним в холодильнике.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Сыр нарезаем на крупные кусочки прямоугольной формы, затем нарезаем ломтиками 2-3 мм.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Упаковку хлеба вскрываем непосредственно перед подачей.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77072"/>
            <a:ext cx="2053884" cy="27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31456"/>
            <a:ext cx="3383051" cy="25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28016"/>
            <a:ext cx="2343774" cy="312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Кисель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000240"/>
            <a:ext cx="8072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1.Сухую основу киселя высыпать в емкость.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2.Залить холодной водой из расчета 1:4.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3.Выдержать 30-40 минут.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Вылить в кипящую воду.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7"/>
            <a:ext cx="2520280" cy="3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0928"/>
            <a:ext cx="2755736" cy="367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Завтрак готов!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Приятного аппетита!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373664" cy="328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028220" cy="403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8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5aa5743b8fe59e9b2e3b9dcda09ac9e1316a0"/>
</p:tagLst>
</file>

<file path=ppt/theme/theme1.xml><?xml version="1.0" encoding="utf-8"?>
<a:theme xmlns:a="http://schemas.openxmlformats.org/drawingml/2006/main" name="frukt-yagod-mix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frukt-yagod-mix</Template>
  <TotalTime>66</TotalTime>
  <Words>212</Words>
  <Application>Microsoft Office PowerPoint</Application>
  <PresentationFormat>Экран (4:3)</PresentationFormat>
  <Paragraphs>46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frukt-yagod-mix</vt:lpstr>
      <vt:lpstr>Муниципальное общеобщеобразовательное учреждение Новомалыклинская начальная общеобразовательная школа</vt:lpstr>
      <vt:lpstr>Приготовим завтрак</vt:lpstr>
      <vt:lpstr>Ингредиенты для приготовления каши</vt:lpstr>
      <vt:lpstr>Заголовок слайда</vt:lpstr>
      <vt:lpstr>Готовим кашу</vt:lpstr>
      <vt:lpstr>Каша готова</vt:lpstr>
      <vt:lpstr>Бутерброд с сыром</vt:lpstr>
      <vt:lpstr>Кисель </vt:lpstr>
      <vt:lpstr>Завтрак готов! Приятного аппетита!</vt:lpstr>
    </vt:vector>
  </TitlesOfParts>
  <LinksUpToDate>false</LinksUpToDate>
  <SharedDoc>false</SharedDoc>
  <HyperlinkBase>http://presentation-creation.ru/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общеобщеобразовательное учреждение Новомалыклинская начальная общеобразовательная школа</dc:title>
  <dc:creator>User</dc:creator>
  <cp:lastModifiedBy>zulfiatrubina@yandex.ru</cp:lastModifiedBy>
  <cp:revision>8</cp:revision>
  <dcterms:created xsi:type="dcterms:W3CDTF">2023-03-28T15:17:50Z</dcterms:created>
  <dcterms:modified xsi:type="dcterms:W3CDTF">2023-03-29T09:06:27Z</dcterms:modified>
</cp:coreProperties>
</file>